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60" r:id="rId5"/>
    <p:sldId id="261" r:id="rId6"/>
    <p:sldId id="271" r:id="rId7"/>
    <p:sldId id="262" r:id="rId8"/>
    <p:sldId id="263" r:id="rId9"/>
    <p:sldId id="264" r:id="rId10"/>
    <p:sldId id="265" r:id="rId11"/>
    <p:sldId id="268" r:id="rId12"/>
    <p:sldId id="269" r:id="rId13"/>
    <p:sldId id="270"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30D2C6-E009-4244-B808-9664C829261D}"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00FFD-8977-4428-8855-7C3E90652EF8}" type="slidenum">
              <a:rPr lang="en-US" smtClean="0"/>
              <a:t>‹#›</a:t>
            </a:fld>
            <a:endParaRPr lang="en-US"/>
          </a:p>
        </p:txBody>
      </p:sp>
    </p:spTree>
    <p:extLst>
      <p:ext uri="{BB962C8B-B14F-4D97-AF65-F5344CB8AC3E}">
        <p14:creationId xmlns:p14="http://schemas.microsoft.com/office/powerpoint/2010/main" val="135735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0D2C6-E009-4244-B808-9664C829261D}"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00FFD-8977-4428-8855-7C3E90652EF8}" type="slidenum">
              <a:rPr lang="en-US" smtClean="0"/>
              <a:t>‹#›</a:t>
            </a:fld>
            <a:endParaRPr lang="en-US"/>
          </a:p>
        </p:txBody>
      </p:sp>
    </p:spTree>
    <p:extLst>
      <p:ext uri="{BB962C8B-B14F-4D97-AF65-F5344CB8AC3E}">
        <p14:creationId xmlns:p14="http://schemas.microsoft.com/office/powerpoint/2010/main" val="160821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0D2C6-E009-4244-B808-9664C829261D}"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00FFD-8977-4428-8855-7C3E90652EF8}" type="slidenum">
              <a:rPr lang="en-US" smtClean="0"/>
              <a:t>‹#›</a:t>
            </a:fld>
            <a:endParaRPr lang="en-US"/>
          </a:p>
        </p:txBody>
      </p:sp>
    </p:spTree>
    <p:extLst>
      <p:ext uri="{BB962C8B-B14F-4D97-AF65-F5344CB8AC3E}">
        <p14:creationId xmlns:p14="http://schemas.microsoft.com/office/powerpoint/2010/main" val="343259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0D2C6-E009-4244-B808-9664C829261D}"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00FFD-8977-4428-8855-7C3E90652EF8}" type="slidenum">
              <a:rPr lang="en-US" smtClean="0"/>
              <a:t>‹#›</a:t>
            </a:fld>
            <a:endParaRPr lang="en-US"/>
          </a:p>
        </p:txBody>
      </p:sp>
    </p:spTree>
    <p:extLst>
      <p:ext uri="{BB962C8B-B14F-4D97-AF65-F5344CB8AC3E}">
        <p14:creationId xmlns:p14="http://schemas.microsoft.com/office/powerpoint/2010/main" val="410547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30D2C6-E009-4244-B808-9664C829261D}" type="datetimeFigureOut">
              <a:rPr lang="en-US" smtClean="0"/>
              <a:t>12/8/2011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00FFD-8977-4428-8855-7C3E90652EF8}" type="slidenum">
              <a:rPr lang="en-US" smtClean="0"/>
              <a:t>‹#›</a:t>
            </a:fld>
            <a:endParaRPr lang="en-US"/>
          </a:p>
        </p:txBody>
      </p:sp>
    </p:spTree>
    <p:extLst>
      <p:ext uri="{BB962C8B-B14F-4D97-AF65-F5344CB8AC3E}">
        <p14:creationId xmlns:p14="http://schemas.microsoft.com/office/powerpoint/2010/main" val="1984396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30D2C6-E009-4244-B808-9664C829261D}" type="datetimeFigureOut">
              <a:rPr lang="en-US" smtClean="0"/>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00FFD-8977-4428-8855-7C3E90652EF8}" type="slidenum">
              <a:rPr lang="en-US" smtClean="0"/>
              <a:t>‹#›</a:t>
            </a:fld>
            <a:endParaRPr lang="en-US"/>
          </a:p>
        </p:txBody>
      </p:sp>
    </p:spTree>
    <p:extLst>
      <p:ext uri="{BB962C8B-B14F-4D97-AF65-F5344CB8AC3E}">
        <p14:creationId xmlns:p14="http://schemas.microsoft.com/office/powerpoint/2010/main" val="2758637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30D2C6-E009-4244-B808-9664C829261D}" type="datetimeFigureOut">
              <a:rPr lang="en-US" smtClean="0"/>
              <a:t>12/8/2011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700FFD-8977-4428-8855-7C3E90652EF8}" type="slidenum">
              <a:rPr lang="en-US" smtClean="0"/>
              <a:t>‹#›</a:t>
            </a:fld>
            <a:endParaRPr lang="en-US"/>
          </a:p>
        </p:txBody>
      </p:sp>
    </p:spTree>
    <p:extLst>
      <p:ext uri="{BB962C8B-B14F-4D97-AF65-F5344CB8AC3E}">
        <p14:creationId xmlns:p14="http://schemas.microsoft.com/office/powerpoint/2010/main" val="2710376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30D2C6-E009-4244-B808-9664C829261D}" type="datetimeFigureOut">
              <a:rPr lang="en-US" smtClean="0"/>
              <a:t>12/8/2011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700FFD-8977-4428-8855-7C3E90652EF8}" type="slidenum">
              <a:rPr lang="en-US" smtClean="0"/>
              <a:t>‹#›</a:t>
            </a:fld>
            <a:endParaRPr lang="en-US"/>
          </a:p>
        </p:txBody>
      </p:sp>
    </p:spTree>
    <p:extLst>
      <p:ext uri="{BB962C8B-B14F-4D97-AF65-F5344CB8AC3E}">
        <p14:creationId xmlns:p14="http://schemas.microsoft.com/office/powerpoint/2010/main" val="3929149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0D2C6-E009-4244-B808-9664C829261D}" type="datetimeFigureOut">
              <a:rPr lang="en-US" smtClean="0"/>
              <a:t>12/8/2011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700FFD-8977-4428-8855-7C3E90652EF8}" type="slidenum">
              <a:rPr lang="en-US" smtClean="0"/>
              <a:t>‹#›</a:t>
            </a:fld>
            <a:endParaRPr lang="en-US"/>
          </a:p>
        </p:txBody>
      </p:sp>
    </p:spTree>
    <p:extLst>
      <p:ext uri="{BB962C8B-B14F-4D97-AF65-F5344CB8AC3E}">
        <p14:creationId xmlns:p14="http://schemas.microsoft.com/office/powerpoint/2010/main" val="44596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0D2C6-E009-4244-B808-9664C829261D}" type="datetimeFigureOut">
              <a:rPr lang="en-US" smtClean="0"/>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00FFD-8977-4428-8855-7C3E90652EF8}" type="slidenum">
              <a:rPr lang="en-US" smtClean="0"/>
              <a:t>‹#›</a:t>
            </a:fld>
            <a:endParaRPr lang="en-US"/>
          </a:p>
        </p:txBody>
      </p:sp>
    </p:spTree>
    <p:extLst>
      <p:ext uri="{BB962C8B-B14F-4D97-AF65-F5344CB8AC3E}">
        <p14:creationId xmlns:p14="http://schemas.microsoft.com/office/powerpoint/2010/main" val="3105102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0D2C6-E009-4244-B808-9664C829261D}" type="datetimeFigureOut">
              <a:rPr lang="en-US" smtClean="0"/>
              <a:t>12/8/2011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00FFD-8977-4428-8855-7C3E90652EF8}" type="slidenum">
              <a:rPr lang="en-US" smtClean="0"/>
              <a:t>‹#›</a:t>
            </a:fld>
            <a:endParaRPr lang="en-US"/>
          </a:p>
        </p:txBody>
      </p:sp>
    </p:spTree>
    <p:extLst>
      <p:ext uri="{BB962C8B-B14F-4D97-AF65-F5344CB8AC3E}">
        <p14:creationId xmlns:p14="http://schemas.microsoft.com/office/powerpoint/2010/main" val="4162496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0D2C6-E009-4244-B808-9664C829261D}" type="datetimeFigureOut">
              <a:rPr lang="en-US" smtClean="0"/>
              <a:t>12/8/2011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00FFD-8977-4428-8855-7C3E90652EF8}" type="slidenum">
              <a:rPr lang="en-US" smtClean="0"/>
              <a:t>‹#›</a:t>
            </a:fld>
            <a:endParaRPr lang="en-US"/>
          </a:p>
        </p:txBody>
      </p:sp>
    </p:spTree>
    <p:extLst>
      <p:ext uri="{BB962C8B-B14F-4D97-AF65-F5344CB8AC3E}">
        <p14:creationId xmlns:p14="http://schemas.microsoft.com/office/powerpoint/2010/main" val="679291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fortheloveofitfilm.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smtClean="0">
                <a:solidFill>
                  <a:srgbClr val="C00000"/>
                </a:solidFill>
                <a:latin typeface="AR BERKLEY" pitchFamily="2" charset="0"/>
              </a:rPr>
              <a:t>For the Love of It!</a:t>
            </a:r>
            <a:endParaRPr lang="en-US" sz="6600" b="1" dirty="0">
              <a:solidFill>
                <a:srgbClr val="C00000"/>
              </a:solidFill>
              <a:latin typeface="AR BERKLEY" pitchFamily="2" charset="0"/>
            </a:endParaRPr>
          </a:p>
        </p:txBody>
      </p:sp>
      <p:sp>
        <p:nvSpPr>
          <p:cNvPr id="3" name="Subtitle 2"/>
          <p:cNvSpPr>
            <a:spLocks noGrp="1"/>
          </p:cNvSpPr>
          <p:nvPr>
            <p:ph type="subTitle" idx="1"/>
          </p:nvPr>
        </p:nvSpPr>
        <p:spPr/>
        <p:txBody>
          <a:bodyPr>
            <a:normAutofit fontScale="92500"/>
          </a:bodyPr>
          <a:lstStyle/>
          <a:p>
            <a:r>
              <a:rPr lang="en-US" dirty="0" smtClean="0">
                <a:solidFill>
                  <a:schemeClr val="tx1"/>
                </a:solidFill>
                <a:latin typeface="Bauhaus 93" pitchFamily="82" charset="0"/>
              </a:rPr>
              <a:t>Michael Maurer, Ed. D.</a:t>
            </a:r>
          </a:p>
          <a:p>
            <a:r>
              <a:rPr lang="en-US" dirty="0" smtClean="0">
                <a:solidFill>
                  <a:schemeClr val="tx1"/>
                </a:solidFill>
                <a:latin typeface="Bauhaus 93" pitchFamily="82" charset="0"/>
              </a:rPr>
              <a:t>Principal – Haysville Middle School</a:t>
            </a:r>
          </a:p>
          <a:p>
            <a:r>
              <a:rPr lang="en-US" dirty="0" smtClean="0">
                <a:solidFill>
                  <a:schemeClr val="tx1"/>
                </a:solidFill>
                <a:latin typeface="Bauhaus 93" pitchFamily="82" charset="0"/>
              </a:rPr>
              <a:t>December 8, 2011</a:t>
            </a:r>
            <a:endParaRPr lang="en-US" dirty="0">
              <a:solidFill>
                <a:schemeClr val="tx1"/>
              </a:solidFill>
              <a:latin typeface="Bauhaus 93" pitchFamily="82" charset="0"/>
            </a:endParaRPr>
          </a:p>
        </p:txBody>
      </p:sp>
    </p:spTree>
    <p:extLst>
      <p:ext uri="{BB962C8B-B14F-4D97-AF65-F5344CB8AC3E}">
        <p14:creationId xmlns:p14="http://schemas.microsoft.com/office/powerpoint/2010/main" val="3064769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Final Story – The Fork</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i="1" dirty="0" smtClean="0"/>
              <a:t>There </a:t>
            </a:r>
            <a:r>
              <a:rPr lang="en-US" b="1" i="1" dirty="0"/>
              <a:t>was a young woman who had been diagnosed with a terminal illness and had been given three months to live. So as she was getting her things 'in order,' she contacted her Pastor and had him come to her house to discuss certain aspects of her final wishes. </a:t>
            </a:r>
            <a:br>
              <a:rPr lang="en-US" b="1" i="1" dirty="0"/>
            </a:br>
            <a:r>
              <a:rPr lang="en-US" b="1" i="1" dirty="0"/>
              <a:t/>
            </a:r>
            <a:br>
              <a:rPr lang="en-US" b="1" i="1" dirty="0"/>
            </a:br>
            <a:r>
              <a:rPr lang="en-US" b="1" i="1" dirty="0"/>
              <a:t>She told him which songs she wanted sung at the service, what scriptures she would like read, and what outfit she wanted to be buried in. </a:t>
            </a:r>
            <a:br>
              <a:rPr lang="en-US" b="1" i="1" dirty="0"/>
            </a:br>
            <a:r>
              <a:rPr lang="en-US" b="1" i="1" dirty="0"/>
              <a:t/>
            </a:r>
            <a:br>
              <a:rPr lang="en-US" b="1" i="1" dirty="0"/>
            </a:br>
            <a:r>
              <a:rPr lang="en-US" b="1" i="1" dirty="0"/>
              <a:t>Everything was in order and the Pastor was preparing to leave when the young woman suddenly remembered something very important to her. </a:t>
            </a:r>
            <a:br>
              <a:rPr lang="en-US" b="1" i="1" dirty="0"/>
            </a:br>
            <a:endParaRPr lang="en-US" dirty="0"/>
          </a:p>
        </p:txBody>
      </p:sp>
    </p:spTree>
    <p:extLst>
      <p:ext uri="{BB962C8B-B14F-4D97-AF65-F5344CB8AC3E}">
        <p14:creationId xmlns:p14="http://schemas.microsoft.com/office/powerpoint/2010/main" val="4125455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92500" lnSpcReduction="20000"/>
          </a:bodyPr>
          <a:lstStyle/>
          <a:p>
            <a:pPr marL="0" indent="0">
              <a:buNone/>
            </a:pPr>
            <a:r>
              <a:rPr lang="en-US" b="1" i="1" dirty="0" smtClean="0"/>
              <a:t>'There's one more thing,' she said excitedly.. </a:t>
            </a:r>
            <a:br>
              <a:rPr lang="en-US" b="1" i="1" dirty="0" smtClean="0"/>
            </a:br>
            <a:r>
              <a:rPr lang="en-US" b="1" i="1" dirty="0" smtClean="0"/>
              <a:t/>
            </a:r>
            <a:br>
              <a:rPr lang="en-US" b="1" i="1" dirty="0" smtClean="0"/>
            </a:br>
            <a:r>
              <a:rPr lang="en-US" b="1" i="1" dirty="0" smtClean="0"/>
              <a:t>'What's that?' came the Pastor's reply. </a:t>
            </a:r>
            <a:br>
              <a:rPr lang="en-US" b="1" i="1" dirty="0" smtClean="0"/>
            </a:br>
            <a:r>
              <a:rPr lang="en-US" b="1" i="1" dirty="0" smtClean="0"/>
              <a:t/>
            </a:r>
            <a:br>
              <a:rPr lang="en-US" b="1" i="1" dirty="0" smtClean="0"/>
            </a:br>
            <a:r>
              <a:rPr lang="en-US" b="1" i="1" dirty="0" smtClean="0"/>
              <a:t>'This is very important,' the young woman continued. 'I want to be buried with a fork in my right hand.' </a:t>
            </a:r>
            <a:br>
              <a:rPr lang="en-US" b="1" i="1" dirty="0" smtClean="0"/>
            </a:br>
            <a:r>
              <a:rPr lang="en-US" b="1" i="1" dirty="0" smtClean="0"/>
              <a:t/>
            </a:r>
            <a:br>
              <a:rPr lang="en-US" b="1" i="1" dirty="0" smtClean="0"/>
            </a:br>
            <a:r>
              <a:rPr lang="en-US" b="1" i="1" dirty="0" smtClean="0"/>
              <a:t>The Pastor stood looking at the young woman, not knowing quite what to say. </a:t>
            </a:r>
            <a:br>
              <a:rPr lang="en-US" b="1" i="1" dirty="0" smtClean="0"/>
            </a:br>
            <a:r>
              <a:rPr lang="en-US" b="1" i="1" dirty="0" smtClean="0"/>
              <a:t/>
            </a:r>
            <a:br>
              <a:rPr lang="en-US" b="1" i="1" dirty="0" smtClean="0"/>
            </a:br>
            <a:r>
              <a:rPr lang="en-US" b="1" i="1" dirty="0" smtClean="0"/>
              <a:t>That surprises you, doesn't it?' the young woman asked. </a:t>
            </a:r>
            <a:br>
              <a:rPr lang="en-US" b="1" i="1" dirty="0" smtClean="0"/>
            </a:br>
            <a:r>
              <a:rPr lang="en-US" b="1" i="1" dirty="0" smtClean="0"/>
              <a:t/>
            </a:r>
            <a:br>
              <a:rPr lang="en-US" b="1" i="1" dirty="0" smtClean="0"/>
            </a:br>
            <a:r>
              <a:rPr lang="en-US" b="1" i="1" dirty="0" smtClean="0"/>
              <a:t>'Well, to be honest, I'm puzzled by the request,' said the Pastor. </a:t>
            </a:r>
            <a:endParaRPr lang="en-US" dirty="0" smtClean="0"/>
          </a:p>
          <a:p>
            <a:pPr marL="0" indent="0">
              <a:buNone/>
            </a:pPr>
            <a:endParaRPr lang="en-US" dirty="0"/>
          </a:p>
        </p:txBody>
      </p:sp>
    </p:spTree>
    <p:extLst>
      <p:ext uri="{BB962C8B-B14F-4D97-AF65-F5344CB8AC3E}">
        <p14:creationId xmlns:p14="http://schemas.microsoft.com/office/powerpoint/2010/main" val="5770178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92500" lnSpcReduction="20000"/>
          </a:bodyPr>
          <a:lstStyle/>
          <a:p>
            <a:pPr marL="0" indent="0">
              <a:buNone/>
            </a:pPr>
            <a:r>
              <a:rPr lang="en-US" b="1" i="1" dirty="0" smtClean="0"/>
              <a:t>The young woman explained. 'My grandmother once told me this story, and from that time on I have always tried to pass along its message to those I love and those who are in need of encouragement. In all my years of attending socials and dinners, I always remember that when the dishes of the main course were being cleared, someone would inevitably lean over and say, 'Keep your fork.' It was my favorite part because I knew that something better was coming...like velvety chocolate cake or deep-dish apple pie. Something wonderful, and with substance!' </a:t>
            </a:r>
            <a:br>
              <a:rPr lang="en-US" b="1" i="1" dirty="0" smtClean="0"/>
            </a:br>
            <a:r>
              <a:rPr lang="en-US" b="1" i="1" dirty="0" smtClean="0"/>
              <a:t/>
            </a:r>
            <a:br>
              <a:rPr lang="en-US" b="1" i="1" dirty="0" smtClean="0"/>
            </a:br>
            <a:r>
              <a:rPr lang="en-US" b="1" i="1" dirty="0" smtClean="0"/>
              <a:t>So, I just want people to see me there in that casket with a fork in my hand and I want them to wonder 'What's with the fork?' Then I want you to tell them: 'Keep your fork ..the best is yet to come.' </a:t>
            </a:r>
            <a:endParaRPr lang="en-US" dirty="0"/>
          </a:p>
        </p:txBody>
      </p:sp>
    </p:spTree>
    <p:extLst>
      <p:ext uri="{BB962C8B-B14F-4D97-AF65-F5344CB8AC3E}">
        <p14:creationId xmlns:p14="http://schemas.microsoft.com/office/powerpoint/2010/main" val="152557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buNone/>
            </a:pPr>
            <a:r>
              <a:rPr lang="en-US" b="1" i="1" dirty="0" smtClean="0"/>
              <a:t>The Pastor's eyes welled up with tears of joy as he hugged the young woman good-bye. He knew this would be one of the last times he would see her before her death. But he also knew that the young woman had a better grasp of heaven than he did. She had a better grasp of what heaven would be like than many people twice her age, with twice as much experience and knowledge. She KNEW that something better was coming.</a:t>
            </a:r>
            <a:endParaRPr lang="en-US" dirty="0"/>
          </a:p>
        </p:txBody>
      </p:sp>
    </p:spTree>
    <p:extLst>
      <p:ext uri="{BB962C8B-B14F-4D97-AF65-F5344CB8AC3E}">
        <p14:creationId xmlns:p14="http://schemas.microsoft.com/office/powerpoint/2010/main" val="3186104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92500" lnSpcReduction="10000"/>
          </a:bodyPr>
          <a:lstStyle/>
          <a:p>
            <a:pPr marL="0" indent="0">
              <a:buNone/>
            </a:pPr>
            <a:r>
              <a:rPr lang="en-US" b="1" i="1" dirty="0" smtClean="0"/>
              <a:t>At the funeral people were walking by the young woman's casket and they saw the cloak she was wearing and the fork placed in her right hand. Over and over, the Pastor heard the question, 'What's with the fork?' And over and over he smiled.</a:t>
            </a:r>
          </a:p>
          <a:p>
            <a:pPr marL="0" indent="0">
              <a:buNone/>
            </a:pPr>
            <a:endParaRPr lang="en-US" b="1" i="1" dirty="0"/>
          </a:p>
          <a:p>
            <a:pPr marL="0" indent="0">
              <a:buNone/>
            </a:pPr>
            <a:r>
              <a:rPr lang="en-US" b="1" i="1" dirty="0" smtClean="0"/>
              <a:t>During his message, the Pastor told the people of the conversation he had with the young woman shortly before she died. He also told them about the fork and about what it symbolized to her. He told the people how he could not stop thinking about the fork and told them that they probably would not be able to stop thinking about it either. </a:t>
            </a:r>
            <a:endParaRPr lang="en-US" dirty="0" smtClean="0"/>
          </a:p>
        </p:txBody>
      </p:sp>
    </p:spTree>
    <p:extLst>
      <p:ext uri="{BB962C8B-B14F-4D97-AF65-F5344CB8AC3E}">
        <p14:creationId xmlns:p14="http://schemas.microsoft.com/office/powerpoint/2010/main" val="2934339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marL="0" indent="0">
              <a:buNone/>
            </a:pPr>
            <a:r>
              <a:rPr lang="en-US" b="1" i="1" dirty="0" smtClean="0"/>
              <a:t>He was right. So the next time you reach down for your fork let it remind you, ever so gently, that the best is yet to come. Friends are a very rare jewel , indeed. They make you smile and encourage you to succeed. Cherish the time you have, and the memories you share. Being friends with someone is not an opportunity, but a sweet responsibility. </a:t>
            </a:r>
            <a:r>
              <a:rPr lang="en-US" b="1" dirty="0" smtClean="0"/>
              <a:t/>
            </a:r>
            <a:br>
              <a:rPr lang="en-US" b="1" dirty="0" smtClean="0"/>
            </a:br>
            <a:r>
              <a:rPr lang="en-US" b="1" dirty="0" smtClean="0"/>
              <a:t/>
            </a:r>
            <a:br>
              <a:rPr lang="en-US" b="1" dirty="0" smtClean="0"/>
            </a:br>
            <a:r>
              <a:rPr lang="en-US" b="1" i="1" dirty="0" smtClean="0"/>
              <a:t/>
            </a:r>
            <a:br>
              <a:rPr lang="en-US" b="1" i="1" dirty="0" smtClean="0"/>
            </a:br>
            <a:r>
              <a:rPr lang="en-US" b="1" i="1" dirty="0" smtClean="0"/>
              <a:t>And just remember...keep your fork! </a:t>
            </a:r>
          </a:p>
          <a:p>
            <a:pPr marL="0" indent="0">
              <a:buNone/>
            </a:pPr>
            <a:r>
              <a:rPr lang="en-US" b="1" i="1" dirty="0" smtClean="0"/>
              <a:t>The BEST is yet to come! </a:t>
            </a:r>
            <a:endParaRPr lang="en-US" dirty="0" smtClean="0"/>
          </a:p>
          <a:p>
            <a:pPr marL="0" indent="0">
              <a:buNone/>
            </a:pPr>
            <a:endParaRPr lang="en-US" dirty="0"/>
          </a:p>
        </p:txBody>
      </p:sp>
    </p:spTree>
    <p:extLst>
      <p:ext uri="{BB962C8B-B14F-4D97-AF65-F5344CB8AC3E}">
        <p14:creationId xmlns:p14="http://schemas.microsoft.com/office/powerpoint/2010/main" val="1647602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for Session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Objective</a:t>
            </a:r>
          </a:p>
          <a:p>
            <a:pPr lvl="1"/>
            <a:r>
              <a:rPr lang="en-US" dirty="0" smtClean="0"/>
              <a:t>To explore the unfathomable concept of “it!” through thought provoking reflection.</a:t>
            </a:r>
          </a:p>
          <a:p>
            <a:r>
              <a:rPr lang="en-US" dirty="0" smtClean="0"/>
              <a:t>What I Expect From You:</a:t>
            </a:r>
          </a:p>
          <a:p>
            <a:pPr lvl="1"/>
            <a:r>
              <a:rPr lang="en-US" dirty="0" smtClean="0"/>
              <a:t>Active, engaged participation.</a:t>
            </a:r>
            <a:endParaRPr lang="en-US" dirty="0"/>
          </a:p>
          <a:p>
            <a:r>
              <a:rPr lang="en-US" dirty="0" smtClean="0"/>
              <a:t>What You Get From Me:</a:t>
            </a:r>
          </a:p>
          <a:p>
            <a:pPr lvl="1"/>
            <a:r>
              <a:rPr lang="en-US" dirty="0" smtClean="0"/>
              <a:t>Concepts to provoke your thoughts</a:t>
            </a:r>
          </a:p>
          <a:p>
            <a:pPr lvl="1"/>
            <a:r>
              <a:rPr lang="en-US" dirty="0" smtClean="0"/>
              <a:t>A passion for who I am and what I “get” to do everyday.</a:t>
            </a:r>
          </a:p>
          <a:p>
            <a:pPr lvl="1"/>
            <a:r>
              <a:rPr lang="en-US" dirty="0" smtClean="0"/>
              <a:t>Insight into the “it” in my life</a:t>
            </a:r>
            <a:r>
              <a:rPr lang="en-US" dirty="0" smtClean="0"/>
              <a:t>.</a:t>
            </a:r>
          </a:p>
          <a:p>
            <a:r>
              <a:rPr lang="en-US" dirty="0" smtClean="0"/>
              <a:t>What I will get from you:</a:t>
            </a:r>
          </a:p>
          <a:p>
            <a:pPr lvl="1"/>
            <a:r>
              <a:rPr lang="en-US" dirty="0" smtClean="0"/>
              <a:t>Help in the healing process.</a:t>
            </a:r>
            <a:endParaRPr lang="en-US" dirty="0"/>
          </a:p>
          <a:p>
            <a:endParaRPr lang="en-US" dirty="0"/>
          </a:p>
        </p:txBody>
      </p:sp>
    </p:spTree>
    <p:extLst>
      <p:ext uri="{BB962C8B-B14F-4D97-AF65-F5344CB8AC3E}">
        <p14:creationId xmlns:p14="http://schemas.microsoft.com/office/powerpoint/2010/main" val="2402180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What I’m Supposed to Do</a:t>
            </a:r>
            <a:endParaRPr lang="en-US" dirty="0"/>
          </a:p>
        </p:txBody>
      </p:sp>
      <p:sp>
        <p:nvSpPr>
          <p:cNvPr id="3" name="Content Placeholder 2"/>
          <p:cNvSpPr>
            <a:spLocks noGrp="1"/>
          </p:cNvSpPr>
          <p:nvPr>
            <p:ph idx="1"/>
          </p:nvPr>
        </p:nvSpPr>
        <p:spPr/>
        <p:txBody>
          <a:bodyPr/>
          <a:lstStyle/>
          <a:p>
            <a:r>
              <a:rPr lang="en-US" dirty="0">
                <a:hlinkClick r:id="rId2"/>
              </a:rPr>
              <a:t>http://www.fortheloveofitfilm.com</a:t>
            </a:r>
            <a:r>
              <a:rPr lang="en-US" dirty="0" smtClean="0">
                <a:hlinkClick r:id="rId2"/>
              </a:rPr>
              <a:t>/</a:t>
            </a:r>
            <a:endParaRPr lang="en-US" dirty="0" smtClean="0"/>
          </a:p>
          <a:p>
            <a:endParaRPr lang="en-US" dirty="0"/>
          </a:p>
          <a:p>
            <a:endParaRPr lang="en-US" dirty="0" smtClean="0"/>
          </a:p>
          <a:p>
            <a:r>
              <a:rPr lang="en-US" dirty="0" smtClean="0"/>
              <a:t>But, that’s not the road I’m going to travel today.</a:t>
            </a:r>
            <a:endParaRPr lang="en-US" dirty="0"/>
          </a:p>
        </p:txBody>
      </p:sp>
    </p:spTree>
    <p:extLst>
      <p:ext uri="{BB962C8B-B14F-4D97-AF65-F5344CB8AC3E}">
        <p14:creationId xmlns:p14="http://schemas.microsoft.com/office/powerpoint/2010/main" val="9982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Riddle of the It!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100 individuals who all start even at the age of 25.</a:t>
            </a:r>
          </a:p>
          <a:p>
            <a:r>
              <a:rPr lang="en-US" dirty="0"/>
              <a:t>A</a:t>
            </a:r>
            <a:r>
              <a:rPr lang="en-US" dirty="0" smtClean="0"/>
              <a:t>ny idea what happens to these men and women by the age of 65 as they pursue the “it” in their life?</a:t>
            </a:r>
          </a:p>
          <a:p>
            <a:r>
              <a:rPr lang="en-US" dirty="0" smtClean="0"/>
              <a:t>They all want to be a success, all eager toward life, all have that sparkle in their eye.</a:t>
            </a:r>
          </a:p>
          <a:p>
            <a:r>
              <a:rPr lang="en-US" dirty="0" smtClean="0"/>
              <a:t>At age 65</a:t>
            </a:r>
          </a:p>
          <a:p>
            <a:pPr lvl="1"/>
            <a:r>
              <a:rPr lang="en-US" dirty="0" smtClean="0"/>
              <a:t>One will be rich.</a:t>
            </a:r>
          </a:p>
          <a:p>
            <a:pPr lvl="1"/>
            <a:r>
              <a:rPr lang="en-US" dirty="0" smtClean="0"/>
              <a:t>Four will be financially independent.</a:t>
            </a:r>
          </a:p>
          <a:p>
            <a:pPr lvl="1"/>
            <a:r>
              <a:rPr lang="en-US" dirty="0" smtClean="0"/>
              <a:t>Forty-five will still be working.</a:t>
            </a:r>
          </a:p>
          <a:p>
            <a:pPr lvl="1"/>
            <a:r>
              <a:rPr lang="en-US" dirty="0" smtClean="0"/>
              <a:t>And 50 will be broke.</a:t>
            </a:r>
          </a:p>
          <a:p>
            <a:r>
              <a:rPr lang="en-US" dirty="0" smtClean="0"/>
              <a:t>Any idea where you are going to fall?</a:t>
            </a:r>
          </a:p>
        </p:txBody>
      </p:sp>
    </p:spTree>
    <p:extLst>
      <p:ext uri="{BB962C8B-B14F-4D97-AF65-F5344CB8AC3E}">
        <p14:creationId xmlns:p14="http://schemas.microsoft.com/office/powerpoint/2010/main" val="350016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Pursuit of “It!”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GOD simply laughs at mans best laid plans.</a:t>
            </a:r>
          </a:p>
          <a:p>
            <a:pPr lvl="1"/>
            <a:r>
              <a:rPr lang="en-US" dirty="0" smtClean="0"/>
              <a:t>Remember the stated expectations? </a:t>
            </a:r>
          </a:p>
          <a:p>
            <a:pPr lvl="2"/>
            <a:r>
              <a:rPr lang="en-US" dirty="0" smtClean="0"/>
              <a:t>Thought provoking reflection</a:t>
            </a:r>
          </a:p>
          <a:p>
            <a:pPr lvl="2"/>
            <a:r>
              <a:rPr lang="en-US" dirty="0" smtClean="0"/>
              <a:t>A passion for who I am and what I get to do!</a:t>
            </a:r>
            <a:endParaRPr lang="en-US" dirty="0"/>
          </a:p>
          <a:p>
            <a:r>
              <a:rPr lang="en-US" dirty="0" err="1" smtClean="0"/>
              <a:t>Cruisin</a:t>
            </a:r>
            <a:r>
              <a:rPr lang="en-US" dirty="0" smtClean="0"/>
              <a:t>’ through life!</a:t>
            </a:r>
          </a:p>
          <a:p>
            <a:pPr lvl="1"/>
            <a:r>
              <a:rPr lang="en-US" dirty="0" smtClean="0"/>
              <a:t>1984 Renwick hire (23 years old) – 1986 Haysville hire</a:t>
            </a:r>
          </a:p>
          <a:p>
            <a:r>
              <a:rPr lang="en-US" dirty="0" smtClean="0"/>
              <a:t>1991 – Class 5A State Championship @ Campus HS – Men’s Baseball</a:t>
            </a:r>
          </a:p>
          <a:p>
            <a:pPr lvl="1"/>
            <a:r>
              <a:rPr lang="en-US" dirty="0" smtClean="0"/>
              <a:t>1993 Return trip</a:t>
            </a:r>
          </a:p>
          <a:p>
            <a:pPr lvl="1"/>
            <a:r>
              <a:rPr lang="en-US" dirty="0" smtClean="0"/>
              <a:t>1996 Third trip</a:t>
            </a:r>
          </a:p>
          <a:p>
            <a:r>
              <a:rPr lang="en-US" dirty="0" smtClean="0"/>
              <a:t>Spring 1996 – Masters Program Entry @ Wichita State</a:t>
            </a:r>
          </a:p>
          <a:p>
            <a:r>
              <a:rPr lang="en-US" dirty="0" smtClean="0"/>
              <a:t>May 1999 – Anthony graduates, headed to U. S. Air Force</a:t>
            </a:r>
          </a:p>
          <a:p>
            <a:pPr lvl="1"/>
            <a:r>
              <a:rPr lang="en-US" dirty="0" smtClean="0"/>
              <a:t>February 2001, Anthony’s general discharge</a:t>
            </a:r>
          </a:p>
          <a:p>
            <a:pPr lvl="1"/>
            <a:r>
              <a:rPr lang="en-US" dirty="0" smtClean="0"/>
              <a:t>Start of a 10 year history with opportunities to overcome</a:t>
            </a:r>
          </a:p>
        </p:txBody>
      </p:sp>
    </p:spTree>
    <p:extLst>
      <p:ext uri="{BB962C8B-B14F-4D97-AF65-F5344CB8AC3E}">
        <p14:creationId xmlns:p14="http://schemas.microsoft.com/office/powerpoint/2010/main" val="388889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 calcmode="lin" valueType="num">
                                      <p:cBhvr additive="base">
                                        <p:cTn id="6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Pursuit of “It!” (continued)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June 2000 – Doctor of Education Program entry - WSU</a:t>
            </a:r>
          </a:p>
          <a:p>
            <a:r>
              <a:rPr lang="en-US" dirty="0" smtClean="0"/>
              <a:t>March 9, 2003 – Heart Attack – Dissertation Defense - Promotion</a:t>
            </a:r>
          </a:p>
          <a:p>
            <a:r>
              <a:rPr lang="en-US" dirty="0" smtClean="0"/>
              <a:t>March 12, 2003 – A new life with new priorities</a:t>
            </a:r>
          </a:p>
          <a:p>
            <a:r>
              <a:rPr lang="en-US" dirty="0" smtClean="0"/>
              <a:t>January 2007 - Frontenac Superintendency declined</a:t>
            </a:r>
          </a:p>
          <a:p>
            <a:r>
              <a:rPr lang="en-US" dirty="0" smtClean="0"/>
              <a:t>Summer 2007 - Ron Sinclair</a:t>
            </a:r>
          </a:p>
          <a:p>
            <a:r>
              <a:rPr lang="en-US" dirty="0" smtClean="0"/>
              <a:t>July 2008 - </a:t>
            </a:r>
            <a:r>
              <a:rPr lang="en-US" dirty="0" err="1" smtClean="0"/>
              <a:t>Jalmer</a:t>
            </a:r>
            <a:r>
              <a:rPr lang="en-US" dirty="0" smtClean="0"/>
              <a:t> (Jeff) </a:t>
            </a:r>
            <a:r>
              <a:rPr lang="en-US" dirty="0" err="1" smtClean="0"/>
              <a:t>Felzien</a:t>
            </a:r>
            <a:endParaRPr lang="en-US" dirty="0" smtClean="0"/>
          </a:p>
          <a:p>
            <a:r>
              <a:rPr lang="en-US" dirty="0" smtClean="0"/>
              <a:t>August 2007 – Most difficult family decision Joyce and I had ever made</a:t>
            </a:r>
          </a:p>
          <a:p>
            <a:pPr lvl="1"/>
            <a:r>
              <a:rPr lang="en-US" dirty="0" smtClean="0"/>
              <a:t>Abby to Wichita Collegiate</a:t>
            </a:r>
          </a:p>
          <a:p>
            <a:pPr lvl="1"/>
            <a:r>
              <a:rPr lang="en-US" dirty="0" smtClean="0"/>
              <a:t>3</a:t>
            </a:r>
            <a:r>
              <a:rPr lang="en-US" baseline="30000" dirty="0" smtClean="0"/>
              <a:t>rd</a:t>
            </a:r>
            <a:r>
              <a:rPr lang="en-US" dirty="0" smtClean="0"/>
              <a:t> and 2</a:t>
            </a:r>
            <a:r>
              <a:rPr lang="en-US" baseline="30000" dirty="0" smtClean="0"/>
              <a:t>nd</a:t>
            </a:r>
            <a:r>
              <a:rPr lang="en-US" dirty="0" smtClean="0"/>
              <a:t> place class 3A finishes – 2008 &amp; 2009</a:t>
            </a:r>
          </a:p>
          <a:p>
            <a:r>
              <a:rPr lang="en-US" dirty="0" smtClean="0"/>
              <a:t>June 2009 - Bill Sinclair </a:t>
            </a:r>
          </a:p>
          <a:p>
            <a:r>
              <a:rPr lang="en-US" dirty="0" smtClean="0"/>
              <a:t>December 2010 - Fred Maurer</a:t>
            </a:r>
          </a:p>
          <a:p>
            <a:r>
              <a:rPr lang="en-US" dirty="0" smtClean="0"/>
              <a:t>April 2011 - Jim Payne</a:t>
            </a:r>
          </a:p>
          <a:p>
            <a:r>
              <a:rPr lang="en-US" dirty="0" smtClean="0"/>
              <a:t>October 2011 - Anthony – 26 month prison sentence</a:t>
            </a:r>
          </a:p>
        </p:txBody>
      </p:sp>
    </p:spTree>
    <p:extLst>
      <p:ext uri="{BB962C8B-B14F-4D97-AF65-F5344CB8AC3E}">
        <p14:creationId xmlns:p14="http://schemas.microsoft.com/office/powerpoint/2010/main" val="155372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circle(in)">
                                      <p:cBhvr>
                                        <p:cTn id="40" dur="2000"/>
                                        <p:tgtEl>
                                          <p:spTgt spid="3">
                                            <p:txEl>
                                              <p:pRg st="7" end="7"/>
                                            </p:txEl>
                                          </p:spTgt>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circle(in)">
                                      <p:cBhvr>
                                        <p:cTn id="43" dur="20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circle(in)">
                                      <p:cBhvr>
                                        <p:cTn id="48" dur="2000"/>
                                        <p:tgtEl>
                                          <p:spTgt spid="3">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circle(in)">
                                      <p:cBhvr>
                                        <p:cTn id="53" dur="2000"/>
                                        <p:tgtEl>
                                          <p:spTgt spid="3">
                                            <p:txEl>
                                              <p:pRg st="10" end="1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grpId="0" nodeType="click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Effect transition="in" filter="circle(in)">
                                      <p:cBhvr>
                                        <p:cTn id="58" dur="2000"/>
                                        <p:tgtEl>
                                          <p:spTgt spid="3">
                                            <p:txEl>
                                              <p:pRg st="11" end="1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circle(in)">
                                      <p:cBhvr>
                                        <p:cTn id="63"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Moments</a:t>
            </a:r>
            <a:endParaRPr lang="en-US" dirty="0"/>
          </a:p>
        </p:txBody>
      </p:sp>
      <p:sp>
        <p:nvSpPr>
          <p:cNvPr id="3" name="Content Placeholder 2"/>
          <p:cNvSpPr>
            <a:spLocks noGrp="1"/>
          </p:cNvSpPr>
          <p:nvPr>
            <p:ph idx="1"/>
          </p:nvPr>
        </p:nvSpPr>
        <p:spPr/>
        <p:txBody>
          <a:bodyPr/>
          <a:lstStyle/>
          <a:p>
            <a:r>
              <a:rPr lang="en-US" dirty="0" smtClean="0"/>
              <a:t>Visit with someone at your table about a significant defining moment in your life.</a:t>
            </a:r>
          </a:p>
          <a:p>
            <a:endParaRPr lang="en-US" dirty="0"/>
          </a:p>
          <a:p>
            <a:r>
              <a:rPr lang="en-US" dirty="0" smtClean="0"/>
              <a:t>So, how did my “it” define how I reacted to these events?</a:t>
            </a:r>
            <a:endParaRPr lang="en-US" dirty="0"/>
          </a:p>
        </p:txBody>
      </p:sp>
    </p:spTree>
    <p:extLst>
      <p:ext uri="{BB962C8B-B14F-4D97-AF65-F5344CB8AC3E}">
        <p14:creationId xmlns:p14="http://schemas.microsoft.com/office/powerpoint/2010/main" val="3922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Become What We Think About!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Fred Factor</a:t>
            </a:r>
          </a:p>
          <a:p>
            <a:pPr lvl="1"/>
            <a:r>
              <a:rPr lang="en-US" dirty="0" smtClean="0"/>
              <a:t>Principle #1 – Everyone Makes a Difference.</a:t>
            </a:r>
          </a:p>
          <a:p>
            <a:pPr lvl="2"/>
            <a:r>
              <a:rPr lang="en-US" dirty="0" smtClean="0"/>
              <a:t>You change the world everyday, whether you intend to or not.</a:t>
            </a:r>
          </a:p>
          <a:p>
            <a:pPr lvl="2"/>
            <a:r>
              <a:rPr lang="en-US" dirty="0" smtClean="0"/>
              <a:t>The question is, what kind of difference do you make?</a:t>
            </a:r>
          </a:p>
          <a:p>
            <a:pPr lvl="1"/>
            <a:r>
              <a:rPr lang="en-US" dirty="0" smtClean="0"/>
              <a:t>Principle #2 – Success is Built on Relationships</a:t>
            </a:r>
          </a:p>
          <a:p>
            <a:pPr lvl="2"/>
            <a:r>
              <a:rPr lang="en-US" dirty="0" smtClean="0"/>
              <a:t>Indifferent people deliver impersonal service.</a:t>
            </a:r>
          </a:p>
          <a:p>
            <a:pPr lvl="1"/>
            <a:r>
              <a:rPr lang="en-US" dirty="0" smtClean="0"/>
              <a:t>Principle #3 – Continually Create Value for Others</a:t>
            </a:r>
          </a:p>
          <a:p>
            <a:pPr lvl="2"/>
            <a:r>
              <a:rPr lang="en-US" dirty="0" smtClean="0"/>
              <a:t>Do more than is necessary, exceed expectations, while expecting nothing in return (Pay it Forward)</a:t>
            </a:r>
          </a:p>
          <a:p>
            <a:pPr lvl="1"/>
            <a:r>
              <a:rPr lang="en-US" dirty="0" smtClean="0"/>
              <a:t>Principle #4 – Reinvent Yourself Regularly</a:t>
            </a:r>
          </a:p>
          <a:p>
            <a:pPr lvl="2"/>
            <a:r>
              <a:rPr lang="en-US" dirty="0" smtClean="0"/>
              <a:t>Every morning you wake up with a clean slate, and so do those you serve.</a:t>
            </a:r>
          </a:p>
          <a:p>
            <a:pPr lvl="2"/>
            <a:r>
              <a:rPr lang="en-US" dirty="0" smtClean="0"/>
              <a:t>Uninspired people rarely do inspired work.</a:t>
            </a:r>
          </a:p>
          <a:p>
            <a:pPr lvl="2"/>
            <a:r>
              <a:rPr lang="en-US" dirty="0" smtClean="0"/>
              <a:t>The only difference between a rut and a grave is the depth.</a:t>
            </a:r>
          </a:p>
          <a:p>
            <a:pPr lvl="2"/>
            <a:endParaRPr lang="en-US" dirty="0"/>
          </a:p>
        </p:txBody>
      </p:sp>
    </p:spTree>
    <p:extLst>
      <p:ext uri="{BB962C8B-B14F-4D97-AF65-F5344CB8AC3E}">
        <p14:creationId xmlns:p14="http://schemas.microsoft.com/office/powerpoint/2010/main" val="292680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Vertical)">
                                      <p:cBhvr>
                                        <p:cTn id="29" dur="500"/>
                                        <p:tgtEl>
                                          <p:spTgt spid="3">
                                            <p:txEl>
                                              <p:pRg st="6" end="6"/>
                                            </p:txEl>
                                          </p:spTgt>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arn(inVertical)">
                                      <p:cBhvr>
                                        <p:cTn id="37" dur="500"/>
                                        <p:tgtEl>
                                          <p:spTgt spid="3">
                                            <p:txEl>
                                              <p:pRg st="8" end="8"/>
                                            </p:txEl>
                                          </p:spTgt>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barn(inVertical)">
                                      <p:cBhvr>
                                        <p:cTn id="40" dur="500"/>
                                        <p:tgtEl>
                                          <p:spTgt spid="3">
                                            <p:txEl>
                                              <p:pRg st="9" end="9"/>
                                            </p:txEl>
                                          </p:spTgt>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barn(inVertical)">
                                      <p:cBhvr>
                                        <p:cTn id="43" dur="500"/>
                                        <p:tgtEl>
                                          <p:spTgt spid="3">
                                            <p:txEl>
                                              <p:pRg st="10" end="10"/>
                                            </p:txEl>
                                          </p:spTgt>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barn(inVertical)">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is “It”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“it” that brings you to work everyday?</a:t>
            </a:r>
          </a:p>
          <a:p>
            <a:endParaRPr lang="en-US" dirty="0"/>
          </a:p>
          <a:p>
            <a:r>
              <a:rPr lang="en-US" dirty="0" smtClean="0"/>
              <a:t>If you could actually determine what “it” is, would you still come to work everyday?</a:t>
            </a:r>
          </a:p>
          <a:p>
            <a:pPr lvl="1"/>
            <a:r>
              <a:rPr lang="en-US" dirty="0" smtClean="0"/>
              <a:t>If no, then are you sure you have found “it”</a:t>
            </a:r>
          </a:p>
          <a:p>
            <a:endParaRPr lang="en-US" dirty="0" smtClean="0"/>
          </a:p>
          <a:p>
            <a:r>
              <a:rPr lang="en-US" dirty="0" smtClean="0"/>
              <a:t>So as I conclude, here is a story that my brother Martin shared, helping me better understand </a:t>
            </a:r>
            <a:r>
              <a:rPr lang="en-US" smtClean="0"/>
              <a:t>“it”</a:t>
            </a:r>
            <a:endParaRPr lang="en-US" dirty="0" smtClean="0"/>
          </a:p>
          <a:p>
            <a:pPr lvl="1"/>
            <a:r>
              <a:rPr lang="en-US" dirty="0" smtClean="0"/>
              <a:t>He told my mom and my other brother Mark, “We should have buried dad with a fork in his hand.”</a:t>
            </a:r>
            <a:endParaRPr lang="en-US" dirty="0"/>
          </a:p>
          <a:p>
            <a:pPr marL="0" indent="0">
              <a:buNone/>
            </a:pPr>
            <a:endParaRPr lang="en-US" dirty="0"/>
          </a:p>
        </p:txBody>
      </p:sp>
    </p:spTree>
    <p:extLst>
      <p:ext uri="{BB962C8B-B14F-4D97-AF65-F5344CB8AC3E}">
        <p14:creationId xmlns:p14="http://schemas.microsoft.com/office/powerpoint/2010/main" val="2610010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1159</Words>
  <Application>Microsoft Office PowerPoint</Application>
  <PresentationFormat>On-screen Show (4:3)</PresentationFormat>
  <Paragraphs>93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For the Love of It!</vt:lpstr>
      <vt:lpstr>Expectations for Session</vt:lpstr>
      <vt:lpstr>Here’s What I’m Supposed to Do</vt:lpstr>
      <vt:lpstr>The Riddle of the It!</vt:lpstr>
      <vt:lpstr>My Pursuit of “It!”</vt:lpstr>
      <vt:lpstr>My Pursuit of “It!” (continued)</vt:lpstr>
      <vt:lpstr>Defining Moments</vt:lpstr>
      <vt:lpstr>We Become What We Think About!</vt:lpstr>
      <vt:lpstr>So What is “It” </vt:lpstr>
      <vt:lpstr>One Final Story – The Fork</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the Love of It!</dc:title>
  <dc:creator>Owner</dc:creator>
  <cp:lastModifiedBy>Owner</cp:lastModifiedBy>
  <cp:revision>23</cp:revision>
  <dcterms:created xsi:type="dcterms:W3CDTF">2011-12-05T18:46:53Z</dcterms:created>
  <dcterms:modified xsi:type="dcterms:W3CDTF">2011-12-08T15:30:02Z</dcterms:modified>
</cp:coreProperties>
</file>